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70" r:id="rId6"/>
    <p:sldId id="271" r:id="rId7"/>
    <p:sldId id="278" r:id="rId8"/>
    <p:sldId id="268" r:id="rId9"/>
    <p:sldId id="263" r:id="rId10"/>
    <p:sldId id="265" r:id="rId11"/>
    <p:sldId id="267" r:id="rId12"/>
    <p:sldId id="266" r:id="rId13"/>
    <p:sldId id="269" r:id="rId14"/>
    <p:sldId id="273" r:id="rId15"/>
    <p:sldId id="272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8800"/>
            <a:ext cx="7848600" cy="17526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Сервировка стола к </a:t>
            </a:r>
            <a:r>
              <a:rPr lang="ru-RU" sz="4000" dirty="0" smtClean="0"/>
              <a:t>обеду</a:t>
            </a:r>
            <a:br>
              <a:rPr lang="ru-RU" sz="4000" dirty="0" smtClean="0"/>
            </a:br>
            <a:r>
              <a:rPr lang="ru-RU" sz="4000" dirty="0" smtClean="0"/>
              <a:t>Этикет</a:t>
            </a:r>
            <a:endParaRPr lang="ru-RU" sz="4000" dirty="0"/>
          </a:p>
        </p:txBody>
      </p:sp>
      <p:pic>
        <p:nvPicPr>
          <p:cNvPr id="4" name="Содержимое 3" descr="ukrashenie-stola-na-novyij-2016-god-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657600"/>
            <a:ext cx="3158549" cy="2438400"/>
          </a:xfrm>
        </p:spPr>
      </p:pic>
      <p:sp>
        <p:nvSpPr>
          <p:cNvPr id="5" name="TextBox 4"/>
          <p:cNvSpPr txBox="1"/>
          <p:nvPr/>
        </p:nvSpPr>
        <p:spPr>
          <a:xfrm>
            <a:off x="4419600" y="4419600"/>
            <a:ext cx="5770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 учитель технологии:</a:t>
            </a:r>
          </a:p>
          <a:p>
            <a:r>
              <a:rPr lang="ru-RU" dirty="0" smtClean="0"/>
              <a:t>Канева Любовь Николаевна</a:t>
            </a:r>
          </a:p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09600" y="457200"/>
            <a:ext cx="739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 </a:t>
            </a:r>
          </a:p>
          <a:p>
            <a:pPr algn="ctr"/>
            <a:r>
              <a:rPr lang="ru-RU" dirty="0" smtClean="0"/>
              <a:t>« Средняя общеобразовательная школа №49» </a:t>
            </a:r>
          </a:p>
          <a:p>
            <a:pPr algn="ctr"/>
            <a:r>
              <a:rPr lang="ru-RU" dirty="0" smtClean="0"/>
              <a:t>Г.Печора .КР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6248400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2016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правильно пользоваться сервировочной салфеткой?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eAintGotNoCou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2133600"/>
            <a:ext cx="5626894" cy="38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Главное правило – получили салфетку,  обязательно используйте ее!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4900" dirty="0" smtClean="0"/>
              <a:t>Когда подают первое блюдо, салфетку складывают вдвое и кладут на колени.</a:t>
            </a:r>
          </a:p>
          <a:p>
            <a:r>
              <a:rPr lang="ru-RU" sz="4900" dirty="0" smtClean="0"/>
              <a:t>Салфеткой вытирают испачканные пальцы и промокают рот перед новым глотком из бокала.</a:t>
            </a:r>
          </a:p>
          <a:p>
            <a:r>
              <a:rPr lang="ru-RU" sz="4900" dirty="0" smtClean="0"/>
              <a:t>В конце трапезы небрежно свёрнутую салфетку оставляют слева от тарелки.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4900" dirty="0" smtClean="0"/>
              <a:t> </a:t>
            </a:r>
            <a:r>
              <a:rPr lang="ru-RU" sz="4900" b="1" dirty="0" smtClean="0"/>
              <a:t>Распространенные ошибки при пользовании салфетками:</a:t>
            </a:r>
          </a:p>
          <a:p>
            <a:pPr algn="ctr">
              <a:buNone/>
            </a:pPr>
            <a:endParaRPr lang="ru-RU" sz="4900" dirty="0" smtClean="0"/>
          </a:p>
          <a:p>
            <a:r>
              <a:rPr lang="ru-RU" sz="4900" dirty="0" smtClean="0"/>
              <a:t>Нельзя заправлять салфетки за воротничок рубашки или за пояс брюк.</a:t>
            </a:r>
          </a:p>
          <a:p>
            <a:r>
              <a:rPr lang="ru-RU" sz="4900" dirty="0" smtClean="0"/>
              <a:t>Салфеткой нужно не вытирать, а </a:t>
            </a:r>
            <a:r>
              <a:rPr lang="ru-RU" sz="4900" dirty="0" err="1" smtClean="0"/>
              <a:t>промакивать</a:t>
            </a:r>
            <a:r>
              <a:rPr lang="ru-RU" sz="4900" dirty="0" smtClean="0"/>
              <a:t> рот.</a:t>
            </a:r>
          </a:p>
          <a:p>
            <a:r>
              <a:rPr lang="ru-RU" sz="4900" dirty="0" smtClean="0"/>
              <a:t>Выплевывать что-либо на салфетку запрещено этикетом, а засовывать кончик салфетки в стакан с водой или в чашу для омовения рук считается дурным тоном.</a:t>
            </a:r>
          </a:p>
          <a:p>
            <a:r>
              <a:rPr lang="ru-RU" sz="4900" dirty="0" smtClean="0"/>
              <a:t>Льняную салфетку со стола нельзя использовать в качестве носового платка или вытирать ею лицо.</a:t>
            </a:r>
          </a:p>
          <a:p>
            <a:r>
              <a:rPr lang="ru-RU" sz="4900" dirty="0" smtClean="0"/>
              <a:t>Также недопустимо протирать салфеткой столовые приборы или размахивать ею, с целью привлечь внимание официанта.</a:t>
            </a:r>
          </a:p>
          <a:p>
            <a:endParaRPr lang="ru-RU" dirty="0"/>
          </a:p>
        </p:txBody>
      </p:sp>
      <p:pic>
        <p:nvPicPr>
          <p:cNvPr id="7" name="Рисунок 6" descr="Restro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657600"/>
            <a:ext cx="3314700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правила этикета необходимо соблюдать за столом?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Когда ешь, не откусывай сразу больших кусков - это некрасиво.</a:t>
            </a:r>
          </a:p>
          <a:p>
            <a:r>
              <a:rPr lang="ru-RU" sz="1600" dirty="0" smtClean="0"/>
              <a:t>Не разговаривай с полным ртом. Если тебе задали вопрос, сначала проглоти пищу, а потом ответь.</a:t>
            </a:r>
          </a:p>
          <a:p>
            <a:r>
              <a:rPr lang="ru-RU" sz="1600" dirty="0" smtClean="0"/>
              <a:t>Во время еды не прихлебывай громко, не дуй на слишком горячее блюдо, не стучи ложкой по тарелке. Старайся есть беззвучно.</a:t>
            </a:r>
          </a:p>
          <a:p>
            <a:r>
              <a:rPr lang="ru-RU" sz="1600" dirty="0" smtClean="0"/>
              <a:t>Не ешь ложкой то, что можно есть вилкой.</a:t>
            </a:r>
          </a:p>
          <a:p>
            <a:r>
              <a:rPr lang="ru-RU" sz="1600" dirty="0" smtClean="0"/>
              <a:t>Не ешь с ножа - это некрасиво, да и можно поранить рот.</a:t>
            </a:r>
          </a:p>
          <a:p>
            <a:r>
              <a:rPr lang="ru-RU" sz="1600" dirty="0" smtClean="0"/>
              <a:t>Когда пользуешься ножом, держи его в правой руке, а вилку - в левой.</a:t>
            </a:r>
          </a:p>
          <a:p>
            <a:r>
              <a:rPr lang="ru-RU" sz="1600" dirty="0" smtClean="0"/>
              <a:t>Если тебе нужно что-нибудь достать, не тянись через весь стол, а вежливо попроси передать.</a:t>
            </a:r>
          </a:p>
          <a:p>
            <a:r>
              <a:rPr lang="ru-RU" sz="1600" dirty="0" smtClean="0"/>
              <a:t>Из общего блюда бери крайний кусочек, не выбирая. Ведь взяв кусок получше, ты оставляешь соседу кусок похуже, а это невежливо.</a:t>
            </a:r>
          </a:p>
          <a:p>
            <a:r>
              <a:rPr lang="ru-RU" sz="1600" dirty="0" smtClean="0"/>
              <a:t>Окончив еду, ложку не облизывай. Грязные нож и вилку на скатерть не клади.</a:t>
            </a:r>
          </a:p>
          <a:p>
            <a:r>
              <a:rPr lang="ru-RU" sz="1600" dirty="0" smtClean="0"/>
              <a:t>За едой не читай - это не только невежливо по отношению к окружающим, но и вредно.</a:t>
            </a:r>
          </a:p>
          <a:p>
            <a:r>
              <a:rPr lang="ru-RU" sz="1600" dirty="0" smtClean="0"/>
              <a:t>Не сиди боком к столу или положив ногу на ногу - это некрасиво и невежливо.</a:t>
            </a:r>
          </a:p>
          <a:p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Положение столовых приборов </a:t>
            </a:r>
            <a:endParaRPr lang="ru-RU" sz="4000" dirty="0"/>
          </a:p>
        </p:txBody>
      </p:sp>
      <p:pic>
        <p:nvPicPr>
          <p:cNvPr id="2050" name="Picture 2" descr="C:\Users\дом\Desktop\открытый урок\image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76400"/>
            <a:ext cx="5500688" cy="4831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проекты можно придумать по теме «Сервировка стола. Этикет»?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Основные этапы проекта: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Поисковый (выбор темы, обоснование, цель и задачи проекта, планирование)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 Технологический (исследование, разработка конструкции и технологии изготовления изделия)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Заключительный (анализ, выводы, представление результатов)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Варианты проектов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Изготовление карточки гостя.</a:t>
            </a:r>
          </a:p>
          <a:p>
            <a:r>
              <a:rPr lang="ru-RU" sz="2400" dirty="0" smtClean="0"/>
              <a:t>Изготовление колец для салфеток.</a:t>
            </a:r>
          </a:p>
          <a:p>
            <a:r>
              <a:rPr lang="ru-RU" sz="2400" dirty="0" smtClean="0"/>
              <a:t>Складывание салфеток в различной технике.</a:t>
            </a:r>
          </a:p>
          <a:p>
            <a:r>
              <a:rPr lang="ru-RU" sz="2400" dirty="0" smtClean="0"/>
              <a:t>Разработка буклета о правилах поведения за столом.</a:t>
            </a:r>
          </a:p>
          <a:p>
            <a:r>
              <a:rPr lang="ru-RU" sz="2400" dirty="0" smtClean="0"/>
              <a:t>Изображение карты-схемы сервировки стола к обеду.</a:t>
            </a:r>
          </a:p>
          <a:p>
            <a:endParaRPr lang="ru-RU" dirty="0"/>
          </a:p>
        </p:txBody>
      </p:sp>
      <p:pic>
        <p:nvPicPr>
          <p:cNvPr id="5" name="Рисунок 4" descr="258_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4114800"/>
            <a:ext cx="3048000" cy="2144013"/>
          </a:xfrm>
          <a:prstGeom prst="rect">
            <a:avLst/>
          </a:prstGeom>
        </p:spPr>
      </p:pic>
      <p:pic>
        <p:nvPicPr>
          <p:cNvPr id="6" name="Рисунок 5" descr="3320_0_s_cont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4191000"/>
            <a:ext cx="2462135" cy="2057400"/>
          </a:xfrm>
          <a:prstGeom prst="rect">
            <a:avLst/>
          </a:prstGeom>
        </p:spPr>
      </p:pic>
      <p:pic>
        <p:nvPicPr>
          <p:cNvPr id="7" name="Рисунок 6" descr="wpid-oY3u9C2q2O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4114800"/>
            <a:ext cx="2109787" cy="2109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Критерии оценки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Соответствие теме</a:t>
            </a:r>
          </a:p>
          <a:p>
            <a:r>
              <a:rPr lang="ru-RU" dirty="0" err="1" smtClean="0"/>
              <a:t>Креативность</a:t>
            </a:r>
            <a:r>
              <a:rPr lang="ru-RU" dirty="0" smtClean="0"/>
              <a:t> </a:t>
            </a:r>
          </a:p>
          <a:p>
            <a:r>
              <a:rPr lang="ru-RU" dirty="0" smtClean="0"/>
              <a:t>Значимость </a:t>
            </a:r>
          </a:p>
          <a:p>
            <a:r>
              <a:rPr lang="ru-RU" dirty="0" smtClean="0"/>
              <a:t>Качество</a:t>
            </a:r>
          </a:p>
          <a:p>
            <a:r>
              <a:rPr lang="ru-RU" dirty="0" smtClean="0"/>
              <a:t>Самостоятельность </a:t>
            </a:r>
          </a:p>
          <a:p>
            <a:r>
              <a:rPr lang="ru-RU" dirty="0" smtClean="0"/>
              <a:t>Потенциал продолжения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Pashalnyj-krolik-iz-salfetki-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371600"/>
            <a:ext cx="3048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Подведём итог урока.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Какие новые знания вы сегодня получили? </a:t>
            </a:r>
          </a:p>
          <a:p>
            <a:r>
              <a:rPr lang="ru-RU" dirty="0" smtClean="0"/>
              <a:t>  Когда эти знания  вам будут необходимы?</a:t>
            </a:r>
          </a:p>
          <a:p>
            <a:r>
              <a:rPr lang="ru-RU" dirty="0" smtClean="0"/>
              <a:t>  Где вы сможете их применить?</a:t>
            </a:r>
          </a:p>
          <a:p>
            <a:r>
              <a:rPr lang="ru-RU" dirty="0" smtClean="0"/>
              <a:t>  Оцените свою работу на уроке?</a:t>
            </a:r>
          </a:p>
          <a:p>
            <a:endParaRPr lang="ru-RU" dirty="0"/>
          </a:p>
        </p:txBody>
      </p:sp>
      <p:pic>
        <p:nvPicPr>
          <p:cNvPr id="12" name="Рисунок 11" descr="dining-table-in-the-form-of-served-photo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4038600"/>
            <a:ext cx="3887719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Домашнее задание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000" dirty="0" smtClean="0"/>
              <a:t>Придумайте меню воскресного семейного </a:t>
            </a:r>
            <a:r>
              <a:rPr lang="ru-RU" dirty="0" smtClean="0"/>
              <a:t>обеда.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3000" dirty="0" smtClean="0"/>
          </a:p>
          <a:p>
            <a:pPr algn="ctr">
              <a:buNone/>
            </a:pPr>
            <a:r>
              <a:rPr lang="ru-RU" sz="3000" dirty="0" smtClean="0"/>
              <a:t>Спасибо за урок!</a:t>
            </a:r>
            <a:endParaRPr lang="ru-RU" sz="3000" dirty="0"/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209800"/>
            <a:ext cx="5067300" cy="2990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Столовый этикет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 надо знать? 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Как правильно сервировать стол.</a:t>
            </a:r>
          </a:p>
          <a:p>
            <a:r>
              <a:rPr lang="ru-RU" dirty="0" smtClean="0"/>
              <a:t>Какие столовые приборы для чего предназначены.</a:t>
            </a:r>
          </a:p>
          <a:p>
            <a:r>
              <a:rPr lang="ru-RU" dirty="0" smtClean="0"/>
              <a:t>Как правильно себя вести за столом.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Что надо уметь?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Подбирать скатерть и салфетки для сервировки.</a:t>
            </a:r>
          </a:p>
          <a:p>
            <a:r>
              <a:rPr lang="ru-RU" dirty="0" smtClean="0"/>
              <a:t>Правильно пользоваться столовыми приборами.</a:t>
            </a:r>
          </a:p>
          <a:p>
            <a:r>
              <a:rPr lang="ru-RU" dirty="0" smtClean="0"/>
              <a:t> Следовать правилам этикета.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stol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4724400"/>
            <a:ext cx="2817845" cy="1648439"/>
          </a:xfrm>
          <a:prstGeom prst="rect">
            <a:avLst/>
          </a:prstGeom>
        </p:spPr>
      </p:pic>
      <p:pic>
        <p:nvPicPr>
          <p:cNvPr id="13" name="Рисунок 12" descr="0012-028-Pravila-polzovanija-salfetkam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4876800"/>
            <a:ext cx="3352800" cy="1426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Ответьте на вопросы: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Что значит сервировка стола?</a:t>
            </a:r>
          </a:p>
          <a:p>
            <a:r>
              <a:rPr lang="ru-RU" sz="2400" dirty="0" smtClean="0"/>
              <a:t>Какую скатерть выбрать?</a:t>
            </a:r>
          </a:p>
          <a:p>
            <a:r>
              <a:rPr lang="ru-RU" sz="2400" dirty="0" smtClean="0"/>
              <a:t>Зачем нужна салфетка?</a:t>
            </a:r>
          </a:p>
          <a:p>
            <a:r>
              <a:rPr lang="ru-RU" sz="2400" dirty="0" smtClean="0"/>
              <a:t>Какую посуду и приборы ставить на стол?</a:t>
            </a:r>
          </a:p>
          <a:p>
            <a:r>
              <a:rPr lang="ru-RU" sz="2400" dirty="0" smtClean="0"/>
              <a:t> Какие блюда подают на обед?</a:t>
            </a:r>
          </a:p>
          <a:p>
            <a:r>
              <a:rPr lang="ru-RU" sz="2400" dirty="0" smtClean="0"/>
              <a:t>В какой последовательности подают блюда?</a:t>
            </a:r>
          </a:p>
          <a:p>
            <a:r>
              <a:rPr lang="ru-RU" sz="2400" dirty="0" smtClean="0"/>
              <a:t>Что должно стоять в центре стола?</a:t>
            </a:r>
          </a:p>
          <a:p>
            <a:r>
              <a:rPr lang="ru-RU" sz="2400" dirty="0" smtClean="0"/>
              <a:t>Когда подают десерт?</a:t>
            </a:r>
          </a:p>
          <a:p>
            <a:r>
              <a:rPr lang="ru-RU" sz="2400" dirty="0" smtClean="0"/>
              <a:t>Зачем нужен сервировочный столик?</a:t>
            </a:r>
          </a:p>
          <a:p>
            <a:endParaRPr lang="ru-RU" dirty="0"/>
          </a:p>
        </p:txBody>
      </p:sp>
      <p:pic>
        <p:nvPicPr>
          <p:cNvPr id="4" name="Рисунок 3" descr="40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3886200"/>
            <a:ext cx="2090928" cy="2520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думаете 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1318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Что такое карточка гостя?</a:t>
            </a:r>
          </a:p>
          <a:p>
            <a:r>
              <a:rPr lang="ru-RU" dirty="0" smtClean="0"/>
              <a:t> Зачем нужно кольцо для салфетки?</a:t>
            </a:r>
            <a:r>
              <a:rPr lang="ru-RU" i="1" dirty="0" smtClean="0"/>
              <a:t> </a:t>
            </a:r>
            <a:endParaRPr lang="ru-RU" dirty="0" smtClean="0"/>
          </a:p>
        </p:txBody>
      </p:sp>
      <p:pic>
        <p:nvPicPr>
          <p:cNvPr id="9" name="Содержимое 8" descr="2429_5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362200"/>
            <a:ext cx="1970088" cy="19700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Что мы понимаем под столовым бельём?</a:t>
            </a:r>
            <a:endParaRPr lang="ru-RU" dirty="0"/>
          </a:p>
        </p:txBody>
      </p:sp>
      <p:pic>
        <p:nvPicPr>
          <p:cNvPr id="7" name="Содержимое 6" descr="1346834400_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37112" y="2298859"/>
            <a:ext cx="3657600" cy="3703320"/>
          </a:xfrm>
        </p:spPr>
      </p:pic>
      <p:pic>
        <p:nvPicPr>
          <p:cNvPr id="8" name="Рисунок 7" descr="x_d31e97dc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4343400"/>
            <a:ext cx="2286000" cy="1715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Карточки используются, как указатели мест для каждого гостя за столом.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Устанавливают на салфетку или рядом с тарелкой на столе в определенном месте, которое предназначено для приглашенного на торжество человека.</a:t>
            </a:r>
          </a:p>
          <a:p>
            <a:r>
              <a:rPr lang="ru-RU" sz="1800" dirty="0" smtClean="0"/>
              <a:t>Классической формой карточки является сложенный пополам и установленный домиком плотный лист бумаги с указанием на нем имени гостя.</a:t>
            </a:r>
          </a:p>
          <a:p>
            <a:pPr lvl="0"/>
            <a:r>
              <a:rPr lang="ru-RU" sz="1800" dirty="0" smtClean="0"/>
              <a:t>Размер указателей выбирают так, чтобы они были заметны и гармонично вписывались в общий дизайн стола.</a:t>
            </a:r>
          </a:p>
          <a:p>
            <a:pPr lvl="0"/>
            <a:r>
              <a:rPr lang="ru-RU" sz="1800" dirty="0" smtClean="0"/>
              <a:t>Шрифт надписи должен быть разборчивым и заметным издалека.</a:t>
            </a:r>
          </a:p>
          <a:p>
            <a:pPr lvl="0" fontAlgn="base"/>
            <a:r>
              <a:rPr lang="ru-RU" sz="1800" dirty="0" smtClean="0"/>
              <a:t>Одинаковое оформление с другими  аксессуарами.</a:t>
            </a:r>
            <a:endParaRPr lang="ru-RU" sz="1800" dirty="0"/>
          </a:p>
        </p:txBody>
      </p:sp>
      <p:pic>
        <p:nvPicPr>
          <p:cNvPr id="1026" name="Picture 2" descr="C:\Users\дом\Desktop\открытый урок\карточка гостя\0_12efe_943b52ed_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676400"/>
            <a:ext cx="2675802" cy="2133600"/>
          </a:xfrm>
          <a:prstGeom prst="rect">
            <a:avLst/>
          </a:prstGeom>
          <a:noFill/>
        </p:spPr>
      </p:pic>
      <p:pic>
        <p:nvPicPr>
          <p:cNvPr id="1027" name="Picture 3" descr="C:\Users\дом\Desktop\открытый урок\карточка гостя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038600"/>
            <a:ext cx="2733675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Столовое бельё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Покрывало под скатерть или </a:t>
            </a:r>
            <a:r>
              <a:rPr lang="ru-RU" sz="1800" b="1" dirty="0" err="1" smtClean="0"/>
              <a:t>мольтон</a:t>
            </a:r>
            <a:endParaRPr lang="ru-RU" sz="1800" b="1" dirty="0" smtClean="0"/>
          </a:p>
          <a:p>
            <a:r>
              <a:rPr lang="ru-RU" sz="1800" dirty="0" err="1" smtClean="0"/>
              <a:t>Фуршетная</a:t>
            </a:r>
            <a:r>
              <a:rPr lang="ru-RU" sz="1800" dirty="0" smtClean="0"/>
              <a:t> юбка</a:t>
            </a:r>
          </a:p>
          <a:p>
            <a:r>
              <a:rPr lang="ru-RU" sz="1800" dirty="0" smtClean="0"/>
              <a:t>Скатерть</a:t>
            </a:r>
          </a:p>
          <a:p>
            <a:r>
              <a:rPr lang="ru-RU" sz="1800" dirty="0" smtClean="0"/>
              <a:t>Дорожка настольная или </a:t>
            </a:r>
            <a:r>
              <a:rPr lang="ru-RU" sz="1800" b="1" dirty="0" err="1" smtClean="0"/>
              <a:t>раннер</a:t>
            </a:r>
            <a:endParaRPr lang="ru-RU" sz="1800" b="1" dirty="0" smtClean="0"/>
          </a:p>
          <a:p>
            <a:r>
              <a:rPr lang="ru-RU" sz="1800" dirty="0" smtClean="0"/>
              <a:t>Салфетка </a:t>
            </a:r>
            <a:r>
              <a:rPr lang="ru-RU" sz="1800" dirty="0" err="1" smtClean="0"/>
              <a:t>подтарелочная</a:t>
            </a:r>
            <a:r>
              <a:rPr lang="ru-RU" sz="1800" dirty="0" smtClean="0"/>
              <a:t>  или </a:t>
            </a:r>
            <a:r>
              <a:rPr lang="ru-RU" sz="1800" b="1" dirty="0" smtClean="0"/>
              <a:t>сет</a:t>
            </a:r>
          </a:p>
          <a:p>
            <a:r>
              <a:rPr lang="ru-RU" sz="1800" dirty="0" smtClean="0"/>
              <a:t>Салфетка малая</a:t>
            </a:r>
          </a:p>
          <a:p>
            <a:r>
              <a:rPr lang="ru-RU" sz="1800" dirty="0" smtClean="0"/>
              <a:t>Салфетка большая или </a:t>
            </a:r>
            <a:r>
              <a:rPr lang="ru-RU" sz="1800" b="1" dirty="0" err="1" smtClean="0"/>
              <a:t>наперон</a:t>
            </a:r>
            <a:endParaRPr lang="ru-RU" sz="1800" b="1" dirty="0" smtClean="0"/>
          </a:p>
          <a:p>
            <a:r>
              <a:rPr lang="ru-RU" sz="1800" b="1" dirty="0" err="1" smtClean="0"/>
              <a:t>Плейсмат</a:t>
            </a:r>
            <a:r>
              <a:rPr lang="ru-RU" sz="1800" b="1" dirty="0" smtClean="0"/>
              <a:t>  </a:t>
            </a:r>
            <a:r>
              <a:rPr lang="ru-RU" sz="1800" dirty="0" smtClean="0"/>
              <a:t>- одноразовая подставка из бумаги</a:t>
            </a:r>
            <a:endParaRPr lang="ru-RU" sz="1800" dirty="0"/>
          </a:p>
        </p:txBody>
      </p:sp>
      <p:pic>
        <p:nvPicPr>
          <p:cNvPr id="5" name="Содержимое 4" descr="paola_skate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7115" y="1600200"/>
            <a:ext cx="362077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Кольца для салфеток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выполняют декоративную функцию и волшебным образом преображают стол. Чаще всего, таким способом, украшают строгие однотонные матерчатые салфетки, завернув которые в такое необычное кольцо, можно создать поистине элегантный и гармоничный элемент декора праздничного стола.</a:t>
            </a:r>
          </a:p>
          <a:p>
            <a:endParaRPr lang="ru-RU" dirty="0"/>
          </a:p>
        </p:txBody>
      </p:sp>
      <p:pic>
        <p:nvPicPr>
          <p:cNvPr id="7" name="Содержимое 6" descr="18137532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58845" y="1600200"/>
            <a:ext cx="3017309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Последовательность сервировки стола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lvl="0"/>
            <a:r>
              <a:rPr lang="ru-RU" sz="2400" dirty="0" smtClean="0"/>
              <a:t>Накрывают стол скатертью </a:t>
            </a:r>
          </a:p>
          <a:p>
            <a:pPr lvl="0"/>
            <a:r>
              <a:rPr lang="ru-RU" sz="2400" dirty="0" smtClean="0"/>
              <a:t>Расставляют тарелки </a:t>
            </a:r>
          </a:p>
          <a:p>
            <a:pPr lvl="0"/>
            <a:r>
              <a:rPr lang="ru-RU" sz="2400" dirty="0" smtClean="0"/>
              <a:t>Раскладывают столовые приборы </a:t>
            </a:r>
          </a:p>
          <a:p>
            <a:pPr lvl="0"/>
            <a:r>
              <a:rPr lang="ru-RU" sz="2400" dirty="0" smtClean="0"/>
              <a:t>Расставляют посуду </a:t>
            </a:r>
          </a:p>
          <a:p>
            <a:pPr lvl="0"/>
            <a:r>
              <a:rPr lang="ru-RU" sz="2400" dirty="0" smtClean="0"/>
              <a:t>Складывают и расставляют салфетки.</a:t>
            </a:r>
          </a:p>
          <a:p>
            <a:pPr lvl="0"/>
            <a:r>
              <a:rPr lang="ru-RU" sz="2400" dirty="0" smtClean="0"/>
              <a:t>Расставляют наборы для специй.</a:t>
            </a:r>
          </a:p>
          <a:p>
            <a:pPr lvl="0"/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96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3352800"/>
            <a:ext cx="3200400" cy="3200400"/>
          </a:xfrm>
          <a:prstGeom prst="rect">
            <a:avLst/>
          </a:prstGeom>
        </p:spPr>
      </p:pic>
      <p:pic>
        <p:nvPicPr>
          <p:cNvPr id="5" name="Рисунок 4" descr="135459679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4419600"/>
            <a:ext cx="20574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Сервировка стола к обеду.</a:t>
            </a:r>
            <a:endParaRPr lang="ru-RU" dirty="0"/>
          </a:p>
        </p:txBody>
      </p:sp>
      <p:pic>
        <p:nvPicPr>
          <p:cNvPr id="4" name="Содержимое 3" descr="646264376d45b8f48284e48f63cff06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752600"/>
            <a:ext cx="5791200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719</Words>
  <Application>Microsoft Office PowerPoint</Application>
  <PresentationFormat>Экран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Сервировка стола к обеду Этикет</vt:lpstr>
      <vt:lpstr>Столовый этикет</vt:lpstr>
      <vt:lpstr>Ответьте на вопросы:</vt:lpstr>
      <vt:lpstr>Как вы думаете ?</vt:lpstr>
      <vt:lpstr>Карточки используются, как указатели мест для каждого гостя за столом. </vt:lpstr>
      <vt:lpstr>Столовое бельё</vt:lpstr>
      <vt:lpstr>Кольца для салфеток</vt:lpstr>
      <vt:lpstr>Последовательность сервировки стола </vt:lpstr>
      <vt:lpstr>Сервировка стола к обеду.</vt:lpstr>
      <vt:lpstr>Как правильно пользоваться сервировочной салфеткой? </vt:lpstr>
      <vt:lpstr>Главное правило – получили салфетку,  обязательно используйте ее!</vt:lpstr>
      <vt:lpstr>Какие правила этикета необходимо соблюдать за столом? </vt:lpstr>
      <vt:lpstr>Положение столовых приборов </vt:lpstr>
      <vt:lpstr>Какие проекты можно придумать по теме «Сервировка стола. Этикет»?</vt:lpstr>
      <vt:lpstr>Варианты проектов</vt:lpstr>
      <vt:lpstr>Критерии оценки</vt:lpstr>
      <vt:lpstr>Подведём итог урока.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Сервировка стола к обеду. Этикет.</dc:title>
  <dc:creator>дом</dc:creator>
  <cp:lastModifiedBy>Нина</cp:lastModifiedBy>
  <cp:revision>43</cp:revision>
  <dcterms:created xsi:type="dcterms:W3CDTF">2016-04-24T07:54:10Z</dcterms:created>
  <dcterms:modified xsi:type="dcterms:W3CDTF">2017-03-30T12:25:34Z</dcterms:modified>
</cp:coreProperties>
</file>